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e05f7508d36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23528" y="260648"/>
            <a:ext cx="8496944" cy="62646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82AD-F297-4328-9C5A-5E02B6A19C09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227-89F7-428F-A148-F8F9166A19B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4096552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1520" y="5373216"/>
            <a:ext cx="1181100" cy="1181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82AD-F297-4328-9C5A-5E02B6A19C09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227-89F7-428F-A148-F8F9166A1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82AD-F297-4328-9C5A-5E02B6A19C09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227-89F7-428F-A148-F8F9166A1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82AD-F297-4328-9C5A-5E02B6A19C09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227-89F7-428F-A148-F8F9166A1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82AD-F297-4328-9C5A-5E02B6A19C09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227-89F7-428F-A148-F8F9166A1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82AD-F297-4328-9C5A-5E02B6A19C09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227-89F7-428F-A148-F8F9166A1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82AD-F297-4328-9C5A-5E02B6A19C09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227-89F7-428F-A148-F8F9166A1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82AD-F297-4328-9C5A-5E02B6A19C09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227-89F7-428F-A148-F8F9166A1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82AD-F297-4328-9C5A-5E02B6A19C09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227-89F7-428F-A148-F8F9166A1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82AD-F297-4328-9C5A-5E02B6A19C09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227-89F7-428F-A148-F8F9166A1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82AD-F297-4328-9C5A-5E02B6A19C09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227-89F7-428F-A148-F8F9166A1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4506645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53338" y="780290"/>
            <a:ext cx="4910950" cy="53130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7" name="Рисунок 6" descr="img0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082AD-F297-4328-9C5A-5E02B6A19C09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EA227-89F7-428F-A148-F8F9166A1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58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fotomelia.com/wp-content/uploads/edd/2015/01/cahier-&#224;-spirale-agenda-r&#233;pertoire-texte-1560x1219.jpg" TargetMode="External"/><Relationship Id="rId3" Type="http://schemas.openxmlformats.org/officeDocument/2006/relationships/hyperlink" Target="https://ai-i2.infcdn.net/icons_siandroid/png/124/4096/4096552.png" TargetMode="External"/><Relationship Id="rId7" Type="http://schemas.openxmlformats.org/officeDocument/2006/relationships/hyperlink" Target="https://arhivurokov.ru/kopilka/uploads/user_file_562f1a2cd894e/k-azak-stannyn-t-uielsizdighi_2.png" TargetMode="External"/><Relationship Id="rId2" Type="http://schemas.openxmlformats.org/officeDocument/2006/relationships/hyperlink" Target="http://radikal.ru/lfp/s51.radikal.ru/i131/1308/71/2e05f7508d36.png/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ipartsuggest.com/images/194/flower-pop-flower-free-ppt-backgrounds-jpg-p4DVuk-clipart.jpg" TargetMode="External"/><Relationship Id="rId5" Type="http://schemas.openxmlformats.org/officeDocument/2006/relationships/hyperlink" Target="http://leuhina.ucoz.ru/_si/0/74506645.png" TargetMode="External"/><Relationship Id="rId4" Type="http://schemas.openxmlformats.org/officeDocument/2006/relationships/hyperlink" Target="https://ds04.infourok.ru/uploads/ex/04e4/0001c61b-96354f11/img0.jpg" TargetMode="External"/><Relationship Id="rId9" Type="http://schemas.openxmlformats.org/officeDocument/2006/relationships/hyperlink" Target="http://storage4.static.itmages.ru/i/16/0312/h_1457790860_1261466_777384d96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124744"/>
            <a:ext cx="6984776" cy="430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СЕГОДНЯ,  1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МАРТА 2024 ГОДА В 17:00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СОСТОИТСЯ ОБЩЕЕ РОДИТЕЛЬСКОЕ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ПРИГЛАШАЮТСЯ ВСЕ РОДИТЕЛИ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ТЕХНИКУМА 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ТЕХНИКУМА - СИНОТОВА Т.А.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 ПРИЕМ </a:t>
            </a: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 ВОПРОСАМ УЧЕБНОГО ПРОЦЕССА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ВОСПИТАНИЯ И СОЦИАЛЬНОЙ ЗАЩИТЫ СТУДЕНТОВ, А ТАКЖЕ ПО ВОПРОСАМ АНТИКОРРУПЦИИ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http://radikal.ru/lfp/s51.radikal.ru/i131/1308/71/2e05f7508d36.png/htm</a:t>
            </a:r>
            <a:r>
              <a:rPr lang="ru-RU" sz="16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r>
              <a:rPr lang="ru-RU" sz="1600" u="sng" dirty="0" smtClean="0">
                <a:hlinkClick r:id="rId3"/>
              </a:rPr>
              <a:t>https://ai-i2.infcdn.net/icons_siandroid/png/124/4096/4096552.png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4"/>
              </a:rPr>
              <a:t>https://ds04.infourok.ru/uploads/ex/04e4/0001c61b-96354f11/img0.jpg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 </a:t>
            </a:r>
            <a:r>
              <a:rPr lang="ru-RU" sz="1600" u="sng" dirty="0" smtClean="0">
                <a:hlinkClick r:id="rId5"/>
              </a:rPr>
              <a:t>http://leuhina.ucoz.ru/_si/0/74506645.png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6"/>
              </a:rPr>
              <a:t>http://www.clipartsuggest.com/images/194/flower-pop-flower-free-ppt-backgrounds-jpg-p4DVuk-clipart.jpg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7"/>
              </a:rPr>
              <a:t>https://arhivurokov.ru/kopilka/uploads/user_file_562f1a2cd894e/k-azak-stannyn-t-uielsizdighi_2.png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 </a:t>
            </a:r>
            <a:r>
              <a:rPr lang="ru-RU" sz="1600" u="sng" dirty="0" smtClean="0">
                <a:hlinkClick r:id="rId8"/>
              </a:rPr>
              <a:t>http://fotomelia.com/wp-content/uploads/edd/2015/01/cahier-à-spirale-agenda-répertoire-texte-1560x1219.jpg</a:t>
            </a:r>
            <a:r>
              <a:rPr lang="ru-RU" sz="1600" dirty="0" smtClean="0"/>
              <a:t> </a:t>
            </a:r>
            <a:r>
              <a:rPr lang="ru-RU" sz="1600" u="sng" dirty="0" smtClean="0">
                <a:hlinkClick r:id="rId9"/>
              </a:rPr>
              <a:t>http://storage4.static.itmages.ru/i/16/0312/h_1457790860_1261466_777384d96b.jpg</a:t>
            </a:r>
            <a:endParaRPr lang="ru-RU" sz="1600" dirty="0" smtClean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77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Бейгул Ольга Куприяновна</dc:creator>
  <cp:lastModifiedBy>User Windows</cp:lastModifiedBy>
  <cp:revision>9</cp:revision>
  <dcterms:created xsi:type="dcterms:W3CDTF">2017-11-16T19:35:22Z</dcterms:created>
  <dcterms:modified xsi:type="dcterms:W3CDTF">2024-03-01T06:13:17Z</dcterms:modified>
</cp:coreProperties>
</file>